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7" r:id="rId4"/>
    <p:sldId id="261" r:id="rId5"/>
    <p:sldId id="259" r:id="rId6"/>
    <p:sldId id="264" r:id="rId7"/>
    <p:sldId id="265" r:id="rId8"/>
    <p:sldId id="263" r:id="rId9"/>
    <p:sldId id="268" r:id="rId10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/>
    <p:restoredTop sz="96327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2FB3E-10F4-8C9D-E92E-B8F0690A8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523AB3-2F50-BAD2-0713-DE6A1719C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41ABC-4DCA-8944-ED99-1C5068694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9DDC7-1479-3E1D-A53D-E1E8E58FA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5BC49-718E-7C62-2FE3-13878D7DE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5116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0B356-973C-0899-4B02-9DD7A9FAB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A555C-6078-4A33-C1EB-05E576AB7C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4DC6A-A690-4796-008F-31E9B0885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DF7DA-BE28-2BAF-86C8-9EA31E89A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D981A-43F5-AD77-67F7-B2A011634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8605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0DAA4-B80D-D904-D9A8-B50D31BF1E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D02C62-5C77-70E9-2378-B9E3BB4D49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86D6E-2FDC-2A23-8665-CF06850F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B57D4-B9E6-F43B-CB49-079A0F1C3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5DFCA-10F3-5E19-E32E-20290C05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772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96FE-EB5A-A4A2-4176-A3FA40860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10779-A634-3F6B-7F3B-4458462C2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9A59F-22E8-6CD3-9EB5-074D11EBE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CCC14-D133-5239-AD69-D617C08C0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D00DF-F324-C003-919A-CFA76C58A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62353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838A8-5CCD-CB51-42DC-ABA81BCE5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7329A-EDD5-517B-5052-2CF622B0C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F2873-3872-7A62-22D4-87D76B002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A371E-C6E2-65B7-B242-93A1F57F7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C7644-A0DA-BC5A-EF9B-C247832AD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1806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40FA5-E0BC-61A7-F6D2-EFD078568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4709C-F1A8-0BC5-345D-B14E06A61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A06A7-2787-2B0C-CB96-81112E5CFA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1EB4A-A745-7111-C9BC-75B7A133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72FE3-05AC-6310-EBD0-1146339C3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0A65A-C92F-95B3-8159-03F5FE5AE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473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C5DF5-836D-A5B8-E01D-40178992C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205FC-6B41-8E5F-6886-937B4DF78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15578-04BD-5392-E24B-E5C312085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0A0E83-751B-9815-E69C-8100C9EDB6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F15A70-B768-CF01-E651-6F040C151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5AB44D-3BAB-8908-D046-086CD221D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70010F-5300-2116-95B5-0B10CE9D8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416E2C-0B02-BCF7-50E4-2685B4369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7685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A0310-4B4A-2056-D56A-2BBCD105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13CEDB-A1B9-6D19-B6C6-5CD56D55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59AA03-C16E-AF07-CCC1-02FEADEE8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84AE5-EF19-B367-7B88-0DFED3618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75409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C68BD3-8E52-BD9F-D5A7-531F1356B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4A126D-D855-6BB2-D20B-09E1917E8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A8916D-D21D-CA86-40E2-C7F864D8F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113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8BA96-E553-79E2-6D74-3109B7FE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4975D-CA2C-09F9-7FD3-93DF0D7F7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9E914-4677-E531-AFEA-E7C2F6CF8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CFB57-F440-D4DF-4F46-F755967D1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7C338-CD98-805F-961E-E085EC01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394D9-814E-8CA7-287E-67081DD05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345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14C30-64D8-5523-3A91-0BF2BC9F9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C1BAF5-57DA-47D1-ED49-A12A3F7D0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73F20-044F-75E2-63CD-0CC6190B5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4FE6A-7F4D-EC47-BF19-79B9B0398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0299A-F9AB-2317-7800-A8DD7FCD0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468186-81AB-9505-F57E-7E0304AC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07388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0BC747-DEE7-E020-07DB-42E66F4B3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36EDD-E728-A288-142D-545D9BDBF1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C3EF0-D46E-752A-E5B8-F0F710528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2FD0C-F01D-6D44-B17A-34A570B662EB}" type="datetimeFigureOut">
              <a:rPr lang="nb-NO" smtClean="0"/>
              <a:t>02.06.2023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4937-85DB-785C-403E-D134CB0AE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E7F7F-34A3-E451-6B36-8BD7661C8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EE633-2B1F-A042-B672-6544A75DC00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6722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6BAF4-6A7F-2D94-2F9A-2EB668CF3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Salinity</a:t>
            </a:r>
            <a:r>
              <a:rPr lang="nb-NO" dirty="0"/>
              <a:t> and gradient </a:t>
            </a:r>
            <a:r>
              <a:rPr lang="nb-NO" dirty="0" err="1"/>
              <a:t>field</a:t>
            </a:r>
            <a:endParaRPr lang="nb-NO" dirty="0"/>
          </a:p>
        </p:txBody>
      </p:sp>
      <p:pic>
        <p:nvPicPr>
          <p:cNvPr id="5" name="Picture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31CD29B-9F13-97A4-9116-6FF3C09C1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5727700" cy="5016500"/>
          </a:xfrm>
          <a:prstGeom prst="rect">
            <a:avLst/>
          </a:prstGeom>
        </p:spPr>
      </p:pic>
      <p:pic>
        <p:nvPicPr>
          <p:cNvPr id="7" name="Picture 6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C73BA9B4-161F-B911-7A26-4EF758A3A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7912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97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03334-56D0-0B68-EEF4-451C7A197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Splitting </a:t>
            </a:r>
            <a:r>
              <a:rPr lang="nb-NO" dirty="0" err="1"/>
              <a:t>the</a:t>
            </a:r>
            <a:r>
              <a:rPr lang="nb-NO" dirty="0"/>
              <a:t> grid </a:t>
            </a:r>
            <a:r>
              <a:rPr lang="nb-NO" dirty="0" err="1"/>
              <a:t>into</a:t>
            </a:r>
            <a:r>
              <a:rPr lang="nb-NO" dirty="0"/>
              <a:t> sub grids</a:t>
            </a:r>
          </a:p>
        </p:txBody>
      </p:sp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EF3C64F-45C6-9257-EA1A-DB9E46E43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1500"/>
            <a:ext cx="5791200" cy="5016500"/>
          </a:xfrm>
          <a:prstGeom prst="rect">
            <a:avLst/>
          </a:prstGeom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F00058A0-D7E1-F16E-CB4A-C6D8588C3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303" y="1778000"/>
            <a:ext cx="6172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789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8F429-4B24-6671-A057-B58EBC6D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BA6F1F-842F-1560-9F1A-E2CD04C77B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442785" y="1690688"/>
            <a:ext cx="10824518" cy="541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77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11E86-BFC2-AA48-7C47-C49EBEF3C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Ranking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identical</a:t>
            </a:r>
            <a:r>
              <a:rPr lang="nb-NO" dirty="0"/>
              <a:t> initial </a:t>
            </a:r>
            <a:r>
              <a:rPr lang="nb-NO" dirty="0" err="1"/>
              <a:t>conditions</a:t>
            </a:r>
            <a:endParaRPr lang="nb-NO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A502DA-03EC-5A4E-89C8-68B889378D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604"/>
          <a:stretch/>
        </p:blipFill>
        <p:spPr>
          <a:xfrm>
            <a:off x="-523401" y="1454338"/>
            <a:ext cx="12108723" cy="62036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2101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nmod_salinity_and_gradient.mp4">
            <a:hlinkClick r:id="" action="ppaction://media"/>
            <a:extLst>
              <a:ext uri="{FF2B5EF4-FFF2-40B4-BE49-F238E27FC236}">
                <a16:creationId xmlns:a16="http://schemas.microsoft.com/office/drawing/2014/main" id="{1F891D2C-1DF4-4AA1-7D6D-3761B261D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46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nmod_salinity_and_gradient.mp4">
            <a:hlinkClick r:id="" action="ppaction://media"/>
            <a:extLst>
              <a:ext uri="{FF2B5EF4-FFF2-40B4-BE49-F238E27FC236}">
                <a16:creationId xmlns:a16="http://schemas.microsoft.com/office/drawing/2014/main" id="{6E1A3033-98B5-D606-26CC-78365F6674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70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nmod_salinity_and_gradient.mp4">
            <a:hlinkClick r:id="" action="ppaction://media"/>
            <a:extLst>
              <a:ext uri="{FF2B5EF4-FFF2-40B4-BE49-F238E27FC236}">
                <a16:creationId xmlns:a16="http://schemas.microsoft.com/office/drawing/2014/main" id="{4016D361-D146-3A67-BB26-D32C4A1842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08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92429D39-8DBA-35C4-B985-0A2B96455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707" y="931241"/>
            <a:ext cx="7772400" cy="547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63D5E-E469-A5EB-E6AD-545519CAB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6E637-4399-6B48-7D9D-3F899E8CD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Yaolin</a:t>
            </a:r>
            <a:r>
              <a:rPr lang="nb-NO" dirty="0"/>
              <a:t> has </a:t>
            </a:r>
            <a:r>
              <a:rPr lang="nb-NO" dirty="0" err="1"/>
              <a:t>published</a:t>
            </a:r>
            <a:r>
              <a:rPr lang="nb-NO" dirty="0"/>
              <a:t> his </a:t>
            </a:r>
            <a:r>
              <a:rPr lang="nb-NO" dirty="0" err="1"/>
              <a:t>paper</a:t>
            </a:r>
            <a:endParaRPr lang="nb-NO" dirty="0"/>
          </a:p>
          <a:p>
            <a:r>
              <a:rPr lang="nb-NO" dirty="0"/>
              <a:t>The </a:t>
            </a:r>
            <a:r>
              <a:rPr lang="nb-NO" dirty="0" err="1"/>
              <a:t>field</a:t>
            </a:r>
            <a:r>
              <a:rPr lang="nb-NO" dirty="0"/>
              <a:t> </a:t>
            </a:r>
            <a:r>
              <a:rPr lang="nb-NO" dirty="0" err="1"/>
              <a:t>experiment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held 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week</a:t>
            </a:r>
            <a:r>
              <a:rPr lang="nb-NO"/>
              <a:t> 19 - 23 </a:t>
            </a:r>
            <a:r>
              <a:rPr lang="nb-NO" dirty="0"/>
              <a:t>June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506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22094</TotalTime>
  <Words>32</Words>
  <Application>Microsoft Macintosh PowerPoint</Application>
  <PresentationFormat>Widescreen</PresentationFormat>
  <Paragraphs>5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Salinity and gradient field</vt:lpstr>
      <vt:lpstr>Splitting the grid into sub grids</vt:lpstr>
      <vt:lpstr>PowerPoint Presentation</vt:lpstr>
      <vt:lpstr>Ranking with identical initial conditions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André Julius Hovd Olaisen</dc:creator>
  <cp:lastModifiedBy>André Julius Hovd Olaisen</cp:lastModifiedBy>
  <cp:revision>2</cp:revision>
  <dcterms:created xsi:type="dcterms:W3CDTF">2023-04-25T13:24:19Z</dcterms:created>
  <dcterms:modified xsi:type="dcterms:W3CDTF">2023-06-02T15:09:10Z</dcterms:modified>
</cp:coreProperties>
</file>

<file path=docProps/thumbnail.jpeg>
</file>